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6" autoAdjust="0"/>
    <p:restoredTop sz="94660"/>
  </p:normalViewPr>
  <p:slideViewPr>
    <p:cSldViewPr>
      <p:cViewPr varScale="1">
        <p:scale>
          <a:sx n="71" d="100"/>
          <a:sy n="71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5F0D4E-129B-4B4C-A023-51705C4DE357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2B21C-2140-4D3D-B69B-E6B64C356C3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667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1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r" defTabSz="914400" rtl="1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r" defTabSz="914400" rtl="1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r" defTabSz="914400" rtl="1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r" defTabSz="914400" rtl="1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r" defTabSz="914400" rtl="1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r" defTabSz="914400" rtl="1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r" defTabSz="914400" rtl="1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r" defTabSz="914400" rtl="1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r" defTabSz="914400" rtl="1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5286412"/>
          </a:xfrm>
        </p:spPr>
        <p:txBody>
          <a:bodyPr>
            <a:normAutofit/>
          </a:bodyPr>
          <a:lstStyle/>
          <a:p>
            <a:pPr algn="ctr"/>
            <a: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Abdelrahman </a:t>
            </a:r>
            <a:r>
              <a:rPr lang="en-US" sz="36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mahathir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American BOARD 2017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b="0" dirty="0" smtClean="0"/>
              <a:t/>
            </a:r>
            <a:br>
              <a:rPr lang="en-US" sz="3600" b="0" dirty="0" smtClean="0"/>
            </a:br>
            <a:endParaRPr lang="ar-EG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3333 L -1.11111E-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1370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BlackTie</vt:lpstr>
      <vt:lpstr> Abdelrahman mahathir American BOARD 2017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Ureteral Injuries </dc:title>
  <dc:creator>hospital</dc:creator>
  <cp:lastModifiedBy>ALBOSTAN</cp:lastModifiedBy>
  <cp:revision>144</cp:revision>
  <dcterms:created xsi:type="dcterms:W3CDTF">2015-01-28T21:36:55Z</dcterms:created>
  <dcterms:modified xsi:type="dcterms:W3CDTF">2018-10-17T20:07:35Z</dcterms:modified>
</cp:coreProperties>
</file>